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1F90DF-BBE9-8F13-EF80-EB9C83E9D5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4F13CD-F58D-F71A-2479-FA3E0ED4D7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0392C3-F048-5CFF-5F14-44A9AF83C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81B9-C6B9-44F6-97D2-E8FD12DE567C}" type="datetimeFigureOut">
              <a:rPr lang="es-AR" smtClean="0"/>
              <a:t>20/8/2026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9E45FE-9395-70EC-A492-591BDA1F9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C3D030-0CA8-91AA-11B9-FC633EB78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A959-F7B3-4BA7-8D1B-ACC7984CFD2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6315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989F53-DB4F-39A9-E6A2-0489971A5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0B8A00-3F81-2383-57D0-0C79C7FBB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210BDE-0AFB-9B71-1010-C406C503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81B9-C6B9-44F6-97D2-E8FD12DE567C}" type="datetimeFigureOut">
              <a:rPr lang="es-AR" smtClean="0"/>
              <a:t>20/8/2026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0465AB-EC83-ACBA-9793-7DDBFA2A7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9BDC72-9B9E-5DA4-F307-69AFD4276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A959-F7B3-4BA7-8D1B-ACC7984CFD2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6560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9AD8179-792A-BCD0-FA1B-2DFC5456E8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567CA30-61CA-A404-53E3-64BE0E54F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6D722B-E838-78AB-C6A4-30FFC2730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81B9-C6B9-44F6-97D2-E8FD12DE567C}" type="datetimeFigureOut">
              <a:rPr lang="es-AR" smtClean="0"/>
              <a:t>20/8/2026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23DB1D-18E2-C7EF-C639-F25377A70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BED7C4-AAFC-D0C2-BF91-FDEF59FF5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A959-F7B3-4BA7-8D1B-ACC7984CFD2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1830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FBBCFE-5343-6EAF-7F8F-E5D903BC2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B32EAE-507E-8EF1-8A98-F5B41D43F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C52764-CDFB-267A-46E1-EC693674A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81B9-C6B9-44F6-97D2-E8FD12DE567C}" type="datetimeFigureOut">
              <a:rPr lang="es-AR" smtClean="0"/>
              <a:t>20/8/2026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BB75F3-AF4F-A1B1-4191-DA1291FA2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5D9BC7-FF8C-E9C6-F209-989B60F07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A959-F7B3-4BA7-8D1B-ACC7984CFD2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72475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9626EF-D3BF-F321-24F0-FE6D11D2C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B0FF26-01FF-8129-7C78-8DE3E8175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5686E99-2F5B-FD16-AA39-4851EBAC0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81B9-C6B9-44F6-97D2-E8FD12DE567C}" type="datetimeFigureOut">
              <a:rPr lang="es-AR" smtClean="0"/>
              <a:t>20/8/2026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CB3531-C1AE-770F-B1C2-8B02B0E59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39E985-2FF5-BCFD-9965-16C82B343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A959-F7B3-4BA7-8D1B-ACC7984CFD2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86841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39DD47-B9B3-ADBD-B2DC-3535814F5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0CEC28-3F32-15B4-7D2A-8F2B2F2840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76C060D-14DC-95BF-93D7-738FC1870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550B673-FFD2-AF27-47AA-C8DB2ACA7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81B9-C6B9-44F6-97D2-E8FD12DE567C}" type="datetimeFigureOut">
              <a:rPr lang="es-AR" smtClean="0"/>
              <a:t>20/8/2026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75D3479-32C2-76EF-3E42-970B8EBA0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2F87A1E-AE73-16C3-7351-5E84F144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A959-F7B3-4BA7-8D1B-ACC7984CFD2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19115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91F2D3-483C-0530-2B1D-F3A90B5CD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FB2CBD1-A228-8483-25E2-E7F65130BB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C15F4A4-2267-D367-E7DB-4A8DDD8F9F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3BD0412-3629-243B-31B8-89248C9698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AE36219-4549-AA07-589F-CD8173B630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09F01B4-79D7-F4B2-12AA-C7DCF7CD1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81B9-C6B9-44F6-97D2-E8FD12DE567C}" type="datetimeFigureOut">
              <a:rPr lang="es-AR" smtClean="0"/>
              <a:t>20/8/2026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8F89938-CD7E-D349-5E3F-716F63C32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E3D75B6-AE5C-E3AF-427C-3FBFB6789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A959-F7B3-4BA7-8D1B-ACC7984CFD2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3555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589592-AAEA-09D3-46C9-16DD2D60E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B812D00-F023-6520-70EC-E7980694E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81B9-C6B9-44F6-97D2-E8FD12DE567C}" type="datetimeFigureOut">
              <a:rPr lang="es-AR" smtClean="0"/>
              <a:t>20/8/2026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AEF457-619B-89D0-62B9-A4AA4D5BE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5EBAF0F-D53D-C082-991F-32D7B0F1D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A959-F7B3-4BA7-8D1B-ACC7984CFD2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28218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8902850-216A-5308-A809-AA55BD376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81B9-C6B9-44F6-97D2-E8FD12DE567C}" type="datetimeFigureOut">
              <a:rPr lang="es-AR" smtClean="0"/>
              <a:t>20/8/2026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1823DE-85D5-62B2-5115-7B6A1EBF8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7200830-E904-799E-C64C-FBC5BF0A5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A959-F7B3-4BA7-8D1B-ACC7984CFD2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1639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1AAED-558C-6ECD-FD0C-69D693408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5BE43F-3FB5-315C-E82D-F50103F63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80A879E-6AC3-4735-6A33-9D8305750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8AFD12B-3D0C-53CC-5623-28D22B35A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81B9-C6B9-44F6-97D2-E8FD12DE567C}" type="datetimeFigureOut">
              <a:rPr lang="es-AR" smtClean="0"/>
              <a:t>20/8/2026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7E8F79-D633-9257-E7D5-215D79D9E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D912D54-9501-EAD3-0B0E-EC2F47F2B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A959-F7B3-4BA7-8D1B-ACC7984CFD2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21200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A67833-3661-C2F3-F602-E90174B43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92B1A61-AEC4-802F-38C3-5EE4B05DE5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34AA8AB-9E63-0A3B-C14C-89565CFCD9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86919F2-FE5A-7820-511A-E253743B4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81B9-C6B9-44F6-97D2-E8FD12DE567C}" type="datetimeFigureOut">
              <a:rPr lang="es-AR" smtClean="0"/>
              <a:t>20/8/2026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2C7F8F0-B169-0247-8374-DB2C517B5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A1D91D0-9FAD-C3CD-F5EA-FA415EC78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3A959-F7B3-4BA7-8D1B-ACC7984CFD2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2472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80BF432-ADAB-E13A-1D20-9B3C09816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7BFC2B-42DC-FA74-6824-172A3C299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FFFFD6-9096-EB69-742A-ED13C5DE76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F81B9-C6B9-44F6-97D2-E8FD12DE567C}" type="datetimeFigureOut">
              <a:rPr lang="es-AR" smtClean="0"/>
              <a:t>20/8/2026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DC0258-FDE5-5A72-E2C6-43313BF90E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F34D4B-F0D6-BA73-DC50-8FF838BCE4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3A959-F7B3-4BA7-8D1B-ACC7984CFD2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0601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4236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048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758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30671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</cp:revision>
  <dcterms:created xsi:type="dcterms:W3CDTF">2026-08-20T21:30:05Z</dcterms:created>
  <dcterms:modified xsi:type="dcterms:W3CDTF">2026-08-20T21:30:14Z</dcterms:modified>
</cp:coreProperties>
</file>